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5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5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10" r:id="rId126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26" Type="http://schemas.openxmlformats.org/officeDocument/2006/relationships/slide" Target="slides/slide55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5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6" name="Shape 4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7" name="Google Shape;4187;g331d9e12a3b_0_49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8" name="Google Shape;4188;g331d9e12a3b_0_49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2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animoto.com/play/7FY2IdelXf16ljojq4w4Nw" TargetMode="External"/><Relationship Id="rId4" Type="http://schemas.openxmlformats.org/officeDocument/2006/relationships/image" Target="../media/image159.png"/><Relationship Id="rId5" Type="http://schemas.openxmlformats.org/officeDocument/2006/relationships/hyperlink" Target="http://psolarz.weebly.com/21st-century-skills.html" TargetMode="External"/></Relationships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4189" name="Shape 4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0" name="Google Shape;4190;p62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/>
              <a:t>21st Century Skills &amp; Growth Mindset</a:t>
            </a:r>
            <a:endParaRPr sz="3000"/>
          </a:p>
        </p:txBody>
      </p:sp>
      <p:sp>
        <p:nvSpPr>
          <p:cNvPr id="4191" name="Google Shape;4191;p623"/>
          <p:cNvSpPr txBox="1"/>
          <p:nvPr>
            <p:ph idx="1" type="body"/>
          </p:nvPr>
        </p:nvSpPr>
        <p:spPr>
          <a:xfrm>
            <a:off x="457200" y="11907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r:id="rId3"/>
              </a:rPr>
              <a:t>The Marshmallow Challenge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creen Shot 2015-09-08 at 11.31.18 PM.png" id="4192" name="Google Shape;4192;p6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9000" y="2088750"/>
            <a:ext cx="3878875" cy="3054750"/>
          </a:xfrm>
          <a:prstGeom prst="rect">
            <a:avLst/>
          </a:prstGeom>
          <a:noFill/>
          <a:ln>
            <a:noFill/>
          </a:ln>
        </p:spPr>
      </p:pic>
      <p:sp>
        <p:nvSpPr>
          <p:cNvPr id="4193" name="Google Shape;4193;p623"/>
          <p:cNvSpPr txBox="1"/>
          <p:nvPr/>
        </p:nvSpPr>
        <p:spPr>
          <a:xfrm>
            <a:off x="6189325" y="2192400"/>
            <a:ext cx="2072700" cy="10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What are some 21st century skills?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r:id="rId5"/>
              </a:rPr>
              <a:t>21st century skills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